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5" d="100"/>
          <a:sy n="65" d="100"/>
        </p:scale>
        <p:origin x="-1452" y="-96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CA006D-6505-4FFD-B137-26B824EB6A0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BB1D6C-F3E9-445C-945E-7B406C9BBA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CA006D-6505-4FFD-B137-26B824EB6A0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BB1D6C-F3E9-445C-945E-7B406C9BBA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CA006D-6505-4FFD-B137-26B824EB6A0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BB1D6C-F3E9-445C-945E-7B406C9BBA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CA006D-6505-4FFD-B137-26B824EB6A0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BB1D6C-F3E9-445C-945E-7B406C9BBA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CA006D-6505-4FFD-B137-26B824EB6A0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BB1D6C-F3E9-445C-945E-7B406C9BBA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CA006D-6505-4FFD-B137-26B824EB6A0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BB1D6C-F3E9-445C-945E-7B406C9BBA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CA006D-6505-4FFD-B137-26B824EB6A09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BB1D6C-F3E9-445C-945E-7B406C9BBA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CA006D-6505-4FFD-B137-26B824EB6A09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BB1D6C-F3E9-445C-945E-7B406C9BBA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CA006D-6505-4FFD-B137-26B824EB6A09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BB1D6C-F3E9-445C-945E-7B406C9BBA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CA006D-6505-4FFD-B137-26B824EB6A0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BB1D6C-F3E9-445C-945E-7B406C9BBA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CA006D-6505-4FFD-B137-26B824EB6A0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BB1D6C-F3E9-445C-945E-7B406C9BBA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CA006D-6505-4FFD-B137-26B824EB6A0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BB1D6C-F3E9-445C-945E-7B406C9BBA17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609705" y="3861048"/>
            <a:ext cx="6238647" cy="20882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chemeClr val="accent1">
                    <a:lumMod val="75000"/>
                  </a:schemeClr>
                </a:solidFill>
              </a:rPr>
              <a:t>Тема трудолюбия </a:t>
            </a:r>
            <a:endParaRPr/>
          </a:p>
          <a:p>
            <a:pPr>
              <a:defRPr/>
            </a:pPr>
            <a:r>
              <a:rPr lang="ru-RU" sz="3600" b="1">
                <a:solidFill>
                  <a:schemeClr val="accent1">
                    <a:lumMod val="75000"/>
                  </a:schemeClr>
                </a:solidFill>
              </a:rPr>
              <a:t>в фильме Елены Дубровской </a:t>
            </a:r>
            <a:endParaRPr/>
          </a:p>
          <a:p>
            <a:pPr>
              <a:defRPr/>
            </a:pPr>
            <a:r>
              <a:rPr lang="ru-RU" sz="4000" b="1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000" b="1">
                <a:solidFill>
                  <a:schemeClr val="accent1">
                    <a:lumMod val="75000"/>
                  </a:schemeClr>
                </a:solidFill>
              </a:rPr>
              <a:t>ЧИСТОДЕЙ</a:t>
            </a:r>
            <a:r>
              <a:rPr lang="ru-RU" sz="4000" b="1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000" b="1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23528" y="3392129"/>
            <a:ext cx="84969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 bwMode="auto">
          <a:xfrm>
            <a:off x="323528" y="188640"/>
            <a:ext cx="440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FF0000"/>
                </a:solidFill>
              </a:rPr>
              <a:t>Презентация – дидактический материал для педагога.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FF0000"/>
                </a:solidFill>
              </a:rPr>
              <a:t>Не предназначена для самостоятельной работы детей.</a:t>
            </a:r>
            <a:endParaRPr lang="ru-RU" sz="140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164288" y="205561"/>
            <a:ext cx="1656184" cy="16239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911" y="103977"/>
            <a:ext cx="8229600" cy="9364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</a:rPr>
              <a:t>ЧАЙКОВСКИЙ ПЕТР ИЛЬИЧ</a:t>
            </a:r>
            <a:br>
              <a:rPr lang="ru-RU" sz="3200" b="1">
                <a:solidFill>
                  <a:schemeClr val="accent1"/>
                </a:solidFill>
              </a:rPr>
            </a:br>
            <a:r>
              <a:rPr lang="ru-RU" sz="3200">
                <a:solidFill>
                  <a:schemeClr val="accent1"/>
                </a:solidFill>
              </a:rPr>
              <a:t>07.05.1840 – 25.10.1893</a:t>
            </a:r>
            <a:endParaRPr lang="ru-RU" sz="3200" b="1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211956" y="4437112"/>
            <a:ext cx="4824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/>
              <a:t>Русский композитор, педагог, дирижёр и музыкальный критик.</a:t>
            </a:r>
            <a:endParaRPr lang="ru-RU" sz="2200"/>
          </a:p>
        </p:txBody>
      </p:sp>
      <p:pic>
        <p:nvPicPr>
          <p:cNvPr id="3074" name="Picture 2" descr="(1/1) Пётр Ильич Чайковский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7544" y="1196752"/>
            <a:ext cx="3418387" cy="53885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4338225" y="1772816"/>
            <a:ext cx="4572000" cy="13277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i="1"/>
              <a:t>Большой талант требует большого </a:t>
            </a:r>
            <a:r>
              <a:rPr lang="ru-RU" sz="2400" i="1"/>
              <a:t>трудолюбия.</a:t>
            </a:r>
            <a:endParaRPr/>
          </a:p>
          <a:p>
            <a:pPr algn="r">
              <a:lnSpc>
                <a:spcPct val="150000"/>
              </a:lnSpc>
              <a:defRPr/>
            </a:pPr>
            <a:r>
              <a:rPr lang="ru-RU" sz="2400" i="1"/>
              <a:t>П.И.Чайковский</a:t>
            </a:r>
            <a:r>
              <a:rPr lang="ru-RU" sz="2400" i="1"/>
              <a:t> </a:t>
            </a:r>
            <a:endParaRPr lang="ru-RU" sz="24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ЖИВОПИСЬ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34139" y="1628800"/>
            <a:ext cx="3963031" cy="36724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 bwMode="auto">
          <a:xfrm>
            <a:off x="251518" y="5759381"/>
            <a:ext cx="2431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Александр Герасимов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«После дождя»</a:t>
            </a:r>
            <a:endParaRPr lang="ru-RU"/>
          </a:p>
        </p:txBody>
      </p:sp>
      <p:pic>
        <p:nvPicPr>
          <p:cNvPr id="12" name="Picture 7" descr="Самый известный «Московский дворик»: история шедевра Василия Поленова"/>
          <p:cNvPicPr>
            <a:picLocks noChangeAspect="1" noChangeArrowheads="1"/>
          </p:cNvPicPr>
          <p:nvPr/>
        </p:nvPicPr>
        <p:blipFill>
          <a:blip r:embed="rId3"/>
          <a:srcRect l="11299" t="2342" r="10250" b="2897"/>
          <a:stretch/>
        </p:blipFill>
        <p:spPr bwMode="auto">
          <a:xfrm>
            <a:off x="4367116" y="1617938"/>
            <a:ext cx="4573996" cy="368327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 bwMode="auto">
          <a:xfrm>
            <a:off x="6477443" y="5759381"/>
            <a:ext cx="2460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Василий Поленов </a:t>
            </a:r>
            <a:endParaRPr/>
          </a:p>
          <a:p>
            <a:pPr algn="r"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«Московский дворик»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СКУЛЬПТУРА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51518" y="5949280"/>
            <a:ext cx="2525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Этьен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 Морис Фальконе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«Амур»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603112" y="5302949"/>
            <a:ext cx="3330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Иван Прокофьев</a:t>
            </a:r>
            <a:endParaRPr/>
          </a:p>
          <a:p>
            <a:pPr algn="r"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Статуя льва в Санкт-Петербурге</a:t>
            </a:r>
            <a:endParaRPr lang="ru-RU"/>
          </a:p>
        </p:txBody>
      </p:sp>
      <p:pic>
        <p:nvPicPr>
          <p:cNvPr id="2050" name="Picture 2" descr="Описание скульптуры Этьена Мориса Фальконе «Грозящий амур» 👍 - Фальконе  Этьен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56223" y="1246977"/>
            <a:ext cx="3523689" cy="4702303"/>
          </a:xfrm>
          <a:prstGeom prst="rect">
            <a:avLst/>
          </a:prstGeom>
          <a:noFill/>
        </p:spPr>
      </p:pic>
      <p:pic>
        <p:nvPicPr>
          <p:cNvPr id="2054" name="Picture 6" descr="Львы на Дворцовой пристани"/>
          <p:cNvPicPr>
            <a:picLocks noChangeAspect="1" noChangeArrowheads="1"/>
          </p:cNvPicPr>
          <p:nvPr/>
        </p:nvPicPr>
        <p:blipFill>
          <a:blip r:embed="rId3"/>
          <a:srcRect l="0" t="0" r="14900" b="0"/>
          <a:stretch/>
        </p:blipFill>
        <p:spPr bwMode="auto">
          <a:xfrm>
            <a:off x="4050466" y="1246977"/>
            <a:ext cx="4887138" cy="3657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911" y="103977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ГРАФИКА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60627" y="6160008"/>
            <a:ext cx="2164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Леонардо да Винчи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Автопортрет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976001" y="6136191"/>
            <a:ext cx="1859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Альбрехт Дюрер</a:t>
            </a:r>
            <a:endParaRPr/>
          </a:p>
          <a:p>
            <a:pPr algn="r"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«Заяц»</a:t>
            </a:r>
            <a:endParaRPr lang="ru-RU"/>
          </a:p>
        </p:txBody>
      </p:sp>
      <p:pic>
        <p:nvPicPr>
          <p:cNvPr id="4098" name="Picture 2" descr="Графика. Леонардо да Винчи. «Туринский автопортрет»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60627" y="1040447"/>
            <a:ext cx="3356156" cy="5119561"/>
          </a:xfrm>
          <a:prstGeom prst="rect">
            <a:avLst/>
          </a:prstGeom>
          <a:noFill/>
        </p:spPr>
      </p:pic>
      <p:pic>
        <p:nvPicPr>
          <p:cNvPr id="4100" name="Picture 4" descr="Графика. Альбрехт Дюрер. «Заяц»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241235" y="1040447"/>
            <a:ext cx="4594443" cy="5095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39952" y="3546390"/>
            <a:ext cx="4729486" cy="3099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Вологодское кружево и наследие ЮНЕСКО | Интернет магазин ArgNord.ru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40469" y="837326"/>
            <a:ext cx="4521452" cy="30237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911" y="103977"/>
            <a:ext cx="8229600" cy="7327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>
                    <a:lumMod val="75000"/>
                  </a:schemeClr>
                </a:solidFill>
              </a:rPr>
              <a:t>ДЕКОРАТИВНО-ПРИКЛАДНОЕ ИСКУССТВО</a:t>
            </a:r>
            <a:endParaRPr lang="ru-RU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40469" y="4015580"/>
            <a:ext cx="2369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Вологодское кружево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400427" y="3059668"/>
            <a:ext cx="240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Белорусская вышивка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911" y="103977"/>
            <a:ext cx="8229600" cy="9364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>
                    <a:lumMod val="75000"/>
                  </a:schemeClr>
                </a:solidFill>
              </a:rPr>
              <a:t>ДЕКОРАТИВНО-ПРИКЛАДНОЕ ИСКУССТВО</a:t>
            </a:r>
            <a:endParaRPr lang="ru-RU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23528" y="5846430"/>
            <a:ext cx="2685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Кованные розы Донецка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645168" y="5008166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Хохломская роспись</a:t>
            </a:r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23528" y="924357"/>
            <a:ext cx="3240360" cy="48897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825164" y="1556792"/>
            <a:ext cx="5059922" cy="344074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911" y="103977"/>
            <a:ext cx="8229600" cy="9364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>
                    <a:lumMod val="75000"/>
                  </a:schemeClr>
                </a:solidFill>
              </a:rPr>
              <a:t>Г Л А В Н Ы Й    Т Р У Д</a:t>
            </a:r>
            <a:endParaRPr lang="ru-RU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95207" y="4005064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</a:rPr>
              <a:t>Помогать родителям в домашних делах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</a:rPr>
              <a:t>Учиться, читать, заниматься спортом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</a:rPr>
              <a:t>Творить и работать на благо других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</a:rPr>
              <a:t>Работать над самим собой, чтобы стать лучше</a:t>
            </a:r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95536" y="1100867"/>
            <a:ext cx="3816424" cy="267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142755" y="1124745"/>
            <a:ext cx="3632819" cy="262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911" y="103977"/>
            <a:ext cx="8229600" cy="9364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</a:rPr>
              <a:t>КОРОЛЕВ СЕРГЕЙ ПАВЛОВИЧ</a:t>
            </a:r>
            <a:br>
              <a:rPr lang="ru-RU" sz="3200" b="1">
                <a:solidFill>
                  <a:schemeClr val="accent1"/>
                </a:solidFill>
              </a:rPr>
            </a:br>
            <a:r>
              <a:rPr lang="ru-RU" sz="3200">
                <a:solidFill>
                  <a:schemeClr val="accent1"/>
                </a:solidFill>
              </a:rPr>
              <a:t>12.01.1907 – 14.01.1966</a:t>
            </a:r>
            <a:endParaRPr lang="ru-RU" sz="3200" b="1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51520" y="5445224"/>
            <a:ext cx="8519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/>
              <a:t>Ученый</a:t>
            </a:r>
            <a:r>
              <a:rPr lang="ru-RU" sz="2400"/>
              <a:t>, основоположник практической космонавтики, выдающийся конструктор и организатор работ по созданию ракетно-космической техники в СССР.</a:t>
            </a:r>
            <a:endParaRPr lang="ru-RU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Королев Сергей Павлович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30081" y="1130823"/>
            <a:ext cx="6161995" cy="4176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911" y="103977"/>
            <a:ext cx="8229600" cy="9364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</a:rPr>
              <a:t>МЕНДЕЛЕЕВ ДМИТРИЙ ИВАНОВИЧ</a:t>
            </a:r>
            <a:br>
              <a:rPr lang="ru-RU" sz="3200" b="1">
                <a:solidFill>
                  <a:schemeClr val="accent1"/>
                </a:solidFill>
              </a:rPr>
            </a:br>
            <a:r>
              <a:rPr lang="ru-RU" sz="3200">
                <a:solidFill>
                  <a:schemeClr val="accent1"/>
                </a:solidFill>
              </a:rPr>
              <a:t>08.02.1834 – 02.02.1907</a:t>
            </a:r>
            <a:endParaRPr lang="ru-RU" sz="3200" b="1">
              <a:solidFill>
                <a:schemeClr val="accent1"/>
              </a:solidFill>
            </a:endParaRPr>
          </a:p>
        </p:txBody>
      </p:sp>
      <p:pic>
        <p:nvPicPr>
          <p:cNvPr id="2050" name="Picture 2" descr="https://topwar.ru/uploads/posts/2014-02/thumbs/1391831607_dimendeleevcab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51520" y="1199698"/>
            <a:ext cx="3816424" cy="53557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 bwMode="auto">
          <a:xfrm>
            <a:off x="4211959" y="1700808"/>
            <a:ext cx="482453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/>
              <a:t>Русский </a:t>
            </a:r>
            <a:r>
              <a:rPr lang="ru-RU" sz="2200"/>
              <a:t>учёный: </a:t>
            </a:r>
            <a:r>
              <a:rPr lang="ru-RU" sz="2200"/>
              <a:t>химик, </a:t>
            </a:r>
            <a:r>
              <a:rPr lang="ru-RU" sz="2200"/>
              <a:t>физик</a:t>
            </a:r>
            <a:r>
              <a:rPr lang="ru-RU" sz="2200"/>
              <a:t>, </a:t>
            </a:r>
            <a:r>
              <a:rPr lang="ru-RU" sz="2200"/>
              <a:t>экономист</a:t>
            </a:r>
            <a:r>
              <a:rPr lang="ru-RU" sz="2200"/>
              <a:t>, технолог, геолог, метеоролог, нефтяник, педагог, воздухоплаватель, приборостроитель. </a:t>
            </a:r>
            <a:endParaRPr lang="ru-RU" sz="2200"/>
          </a:p>
          <a:p>
            <a:pPr algn="just">
              <a:defRPr/>
            </a:pPr>
            <a:r>
              <a:rPr lang="ru-RU" sz="2200"/>
              <a:t>Среди </a:t>
            </a:r>
            <a:r>
              <a:rPr lang="ru-RU" sz="2200"/>
              <a:t>самых известных открытий - периодический закон химических элементов, один из фундаментальных законов мироздания, неотъемлемый для всего естествознания. </a:t>
            </a:r>
            <a:endParaRPr lang="ru-RU" sz="2200"/>
          </a:p>
          <a:p>
            <a:pPr algn="just">
              <a:defRPr/>
            </a:pPr>
            <a:r>
              <a:rPr lang="ru-RU" sz="2200"/>
              <a:t>Автор </a:t>
            </a:r>
            <a:r>
              <a:rPr lang="ru-RU" sz="2200"/>
              <a:t>классического труда «Основы химии». </a:t>
            </a:r>
            <a:endParaRPr lang="ru-RU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Экран (4:3)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813829</dc:creator>
  <cp:keywords/>
  <dc:description/>
  <dc:identifier/>
  <dc:language/>
  <cp:lastModifiedBy>Алексей Горшков</cp:lastModifiedBy>
  <cp:revision>47</cp:revision>
  <dcterms:created xsi:type="dcterms:W3CDTF">2021-09-01T12:04:04Z</dcterms:created>
  <dcterms:modified xsi:type="dcterms:W3CDTF">2023-12-14T14:44:39Z</dcterms:modified>
  <cp:category/>
  <cp:contentStatus/>
  <cp:version/>
</cp:coreProperties>
</file>